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D3-4873-9373-3282B50993CB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D3-4873-9373-3282B50993CB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D3-4873-9373-3282B50993CB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D3-4873-9373-3282B50993CB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D3-4873-9373-3282B50993CB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BD3-4873-9373-3282B50993CB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BD3-4873-9373-3282B50993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[Book1]Sheet1!$B$3:$B$9</c:f>
              <c:strCache>
                <c:ptCount val="7"/>
                <c:pt idx="0">
                  <c:v>落ち着かない</c:v>
                </c:pt>
                <c:pt idx="1">
                  <c:v>頻脈</c:v>
                </c:pt>
                <c:pt idx="2">
                  <c:v>ハアハア</c:v>
                </c:pt>
                <c:pt idx="3">
                  <c:v>震え</c:v>
                </c:pt>
                <c:pt idx="4">
                  <c:v>発熱</c:v>
                </c:pt>
                <c:pt idx="5">
                  <c:v>嘔吐</c:v>
                </c:pt>
                <c:pt idx="6">
                  <c:v>その他</c:v>
                </c:pt>
              </c:strCache>
            </c:strRef>
          </c:cat>
          <c:val>
            <c:numRef>
              <c:f>[Book1]Sheet1!$C$3:$C$9</c:f>
              <c:numCache>
                <c:formatCode>General</c:formatCode>
                <c:ptCount val="7"/>
                <c:pt idx="0">
                  <c:v>22</c:v>
                </c:pt>
                <c:pt idx="1">
                  <c:v>19</c:v>
                </c:pt>
                <c:pt idx="2">
                  <c:v>17</c:v>
                </c:pt>
                <c:pt idx="3">
                  <c:v>15</c:v>
                </c:pt>
                <c:pt idx="4">
                  <c:v>7</c:v>
                </c:pt>
                <c:pt idx="5">
                  <c:v>14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BD3-4873-9373-3282B50993C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004660946605044"/>
          <c:y val="0.10956595027391487"/>
          <c:w val="0.25323334783312212"/>
          <c:h val="0.80541857046630239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6F5D6E-590A-00E3-33B5-E93B7C284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A064ED-9818-A733-6C93-C59B07936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8A0682-0966-78EA-0920-8C9772AC7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3CD3A0-AD12-0906-9393-36876DCE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719698-7847-93A9-533F-AFD51B5C3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2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03D8CD-C649-6DA3-DA56-6DB1AB83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AEC4CA-C473-3E60-1A37-070D9365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E309EB-8DBB-291C-75DC-4B4E5290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F36E5E-B228-C6CB-C44D-FB0E45502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35BE06-06B2-539C-BA0C-DCB079080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77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FE7E649-AC72-6E48-61D1-369F3DC8C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3D3489B-45FD-F3A9-F65D-FF9370AB5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28735-D52C-0F10-0A15-5D7AFB80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A5454A-7161-F536-E778-AF6D88577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A61DE1-FB39-3CEE-CECF-35AFFA022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68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D5A7FD-73F4-4F5B-AC72-5A950FD8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CD4A92-0E2E-6706-4B2E-A9FB22F2B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2E62C5-B3F3-4170-11D7-BEA1EEC1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1179CD-09E5-5B0A-DA5A-9C1387227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E98D89-B5FF-3D81-9993-06FD8A58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83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8D7D1E-35C7-BAEF-60E9-CC2F6F6C5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2C33C2-8A9D-FF36-DFDC-348E90409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ABF5FB-D4E6-B929-8E09-A6D9361D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DBC296-37E5-2F15-4C88-52FE84F8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4512DA-E3BE-483D-86C5-4BE13456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11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AD3F82-2526-B983-D214-2CFE9DA77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FCD70B-83A5-9315-2B89-F4B8D0001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D6D164-9E88-54E3-1DBC-1FF8B736A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48272B-DF72-5703-B048-2149DD9FC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44552D-79D5-82C4-A346-DAE64363B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8BD27-5683-662A-FAEA-9E639BB0F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3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3008A1-BF90-4CBE-2A27-A83A80F3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8B5AA0-EF13-3E75-9A0E-DA660BCF4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C23422-6630-D502-E858-8D7C8F03A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4DD2399-4924-0442-24C2-A6EA1B089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47B4F2-310C-4A6C-7348-B05731B874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5431CB7-5A78-293F-5143-93A9C48B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B629383-371E-0E91-C36E-DFBC376A4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0E0341A-31D2-99CB-AC1C-F58B34B5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647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F8C57C-ECAD-4A51-10F5-F75D6E82E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48C6E0B-1CAD-1689-6FAF-DF56CF45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C05C5C-EC55-8E09-B2A9-2CA1C9C2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A25DD8-00CF-C9A4-D407-BEF2C0FF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7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E572F4F-BEDE-6DE4-491B-17F83F7B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ABE5627-5D22-E0D1-FB21-F36909E71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074A72-C61D-1F73-D3CB-47B5E894E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92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F994C4-F99A-5296-3271-B7F1C265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C59E58-7FD9-A94C-0549-57D7E5262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4F0C4F-4D54-8E87-011C-EDA621C61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F47431-90BC-F5D8-5C63-05C9EC56B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4E5C14-2774-F84D-158E-69C4BD425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02D91D-BA7C-22B0-E16F-DB46285B9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59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A1E219-61D1-DE68-C6DA-3CE8D027A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F3C2A61-CCDF-D386-856E-EA97A36124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696D92-9BDE-4BCA-53E8-01351EFE6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2CE7FA-92A9-9123-6F26-D149D2490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EE45C3-5C30-CAB0-30C7-C2ADF720E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65933E-AD90-C703-A649-299E447EA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969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CB18BBC-A7EC-254A-674D-C419FE86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710A36-730E-1C7E-010E-61B102617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FFC76C-ED8B-4DB9-798E-F574CB024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8A38B-6679-47D5-9837-102A4205F420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D35CB0-134A-7A23-72B8-9F01423F5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6FCF35-672A-1175-E76F-9BE1361C6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6FDD-A053-4E00-AA99-BA5E39D66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86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D7397364-0AAE-B7DC-B38E-2C63368291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944093"/>
              </p:ext>
            </p:extLst>
          </p:nvPr>
        </p:nvGraphicFramePr>
        <p:xfrm>
          <a:off x="419100" y="514350"/>
          <a:ext cx="11353800" cy="6115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99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崇 長縄</dc:creator>
  <cp:lastModifiedBy>崇 長縄</cp:lastModifiedBy>
  <cp:revision>1</cp:revision>
  <dcterms:created xsi:type="dcterms:W3CDTF">2026-02-25T05:52:07Z</dcterms:created>
  <dcterms:modified xsi:type="dcterms:W3CDTF">2026-02-25T05:53:02Z</dcterms:modified>
</cp:coreProperties>
</file>